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59" r:id="rId6"/>
  </p:sldIdLst>
  <p:sldSz cx="9144000" cy="6858000" type="screen4x3"/>
  <p:notesSz cx="6858000" cy="9144000"/>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ilskyggn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is-IS" smtClean="0"/>
              <a:t>Smelltu til að breyta stíl aðaltitils</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s-IS" smtClean="0"/>
              <a:t>Smelltu til að breyta stíl aðalundirtitla</a:t>
            </a:r>
            <a:endParaRPr lang="en-US" dirty="0"/>
          </a:p>
        </p:txBody>
      </p:sp>
      <p:sp>
        <p:nvSpPr>
          <p:cNvPr id="7" name="Date Placeholder 6"/>
          <p:cNvSpPr>
            <a:spLocks noGrp="1"/>
          </p:cNvSpPr>
          <p:nvPr>
            <p:ph type="dt" sz="half" idx="10"/>
          </p:nvPr>
        </p:nvSpPr>
        <p:spPr/>
        <p:txBody>
          <a:bodyPr/>
          <a:lstStyle/>
          <a:p>
            <a:fld id="{3CC2DECE-D894-4B67-9505-5358B1511EF6}" type="datetimeFigureOut">
              <a:rPr lang="is-IS" smtClean="0"/>
              <a:t>12.2.2014</a:t>
            </a:fld>
            <a:endParaRPr lang="is-IS"/>
          </a:p>
        </p:txBody>
      </p:sp>
      <p:sp>
        <p:nvSpPr>
          <p:cNvPr id="8" name="Slide Number Placeholder 7"/>
          <p:cNvSpPr>
            <a:spLocks noGrp="1"/>
          </p:cNvSpPr>
          <p:nvPr>
            <p:ph type="sldNum" sz="quarter" idx="11"/>
          </p:nvPr>
        </p:nvSpPr>
        <p:spPr/>
        <p:txBody>
          <a:bodyPr/>
          <a:lstStyle/>
          <a:p>
            <a:fld id="{9555001D-31A6-4862-99BE-D814B2FFD06E}" type="slidenum">
              <a:rPr lang="is-IS" smtClean="0"/>
              <a:t>‹#›</a:t>
            </a:fld>
            <a:endParaRPr lang="is-IS"/>
          </a:p>
        </p:txBody>
      </p:sp>
      <p:sp>
        <p:nvSpPr>
          <p:cNvPr id="9" name="Footer Placeholder 8"/>
          <p:cNvSpPr>
            <a:spLocks noGrp="1"/>
          </p:cNvSpPr>
          <p:nvPr>
            <p:ph type="ftr" sz="quarter" idx="12"/>
          </p:nvPr>
        </p:nvSpPr>
        <p:spPr/>
        <p:txBody>
          <a:bodyPr/>
          <a:lstStyle/>
          <a:p>
            <a:endParaRPr lang="is-I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ill og lóðréttur tex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smtClean="0"/>
              <a:t>Smelltu til að breyta stíl aðaltitils</a:t>
            </a:r>
            <a:endParaRPr lang="en-US" dirty="0"/>
          </a:p>
        </p:txBody>
      </p:sp>
      <p:sp>
        <p:nvSpPr>
          <p:cNvPr id="3" name="Vertical Text Placeholder 2"/>
          <p:cNvSpPr>
            <a:spLocks noGrp="1"/>
          </p:cNvSpPr>
          <p:nvPr>
            <p:ph type="body" orient="vert" idx="1"/>
          </p:nvPr>
        </p:nvSpPr>
        <p:spPr/>
        <p:txBody>
          <a:bodyPr vert="eaVert"/>
          <a:lstStyle/>
          <a:p>
            <a:pPr lvl="0"/>
            <a:r>
              <a:rPr lang="is-IS" smtClean="0"/>
              <a:t>Smelltu til að breyta stílum aðaltexta</a:t>
            </a:r>
          </a:p>
          <a:p>
            <a:pPr lvl="1"/>
            <a:r>
              <a:rPr lang="is-IS" smtClean="0"/>
              <a:t>Annað stig</a:t>
            </a:r>
          </a:p>
          <a:p>
            <a:pPr lvl="2"/>
            <a:r>
              <a:rPr lang="is-IS" smtClean="0"/>
              <a:t>Þriðja stig</a:t>
            </a:r>
          </a:p>
          <a:p>
            <a:pPr lvl="3"/>
            <a:r>
              <a:rPr lang="is-IS" smtClean="0"/>
              <a:t>Fjórða stig</a:t>
            </a:r>
          </a:p>
          <a:p>
            <a:pPr lvl="4"/>
            <a:r>
              <a:rPr lang="is-IS" smtClean="0"/>
              <a:t>Fimmta stig</a:t>
            </a:r>
            <a:endParaRPr lang="en-US"/>
          </a:p>
        </p:txBody>
      </p:sp>
      <p:sp>
        <p:nvSpPr>
          <p:cNvPr id="4" name="Date Placeholder 3"/>
          <p:cNvSpPr>
            <a:spLocks noGrp="1"/>
          </p:cNvSpPr>
          <p:nvPr>
            <p:ph type="dt" sz="half" idx="10"/>
          </p:nvPr>
        </p:nvSpPr>
        <p:spPr/>
        <p:txBody>
          <a:bodyPr/>
          <a:lstStyle/>
          <a:p>
            <a:fld id="{3CC2DECE-D894-4B67-9505-5358B1511EF6}" type="datetimeFigureOut">
              <a:rPr lang="is-IS" smtClean="0"/>
              <a:t>12.2.2014</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9555001D-31A6-4862-99BE-D814B2FFD06E}" type="slidenum">
              <a:rPr lang="is-IS" smtClean="0"/>
              <a:t>‹#›</a:t>
            </a:fld>
            <a:endParaRPr lang="is-I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óðréttur titill og tex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s-IS" smtClean="0"/>
              <a:t>Smelltu til að breyta stíl aðaltitils</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s-IS" smtClean="0"/>
              <a:t>Smelltu til að breyta stílum aðaltexta</a:t>
            </a:r>
          </a:p>
          <a:p>
            <a:pPr lvl="1"/>
            <a:r>
              <a:rPr lang="is-IS" smtClean="0"/>
              <a:t>Annað stig</a:t>
            </a:r>
          </a:p>
          <a:p>
            <a:pPr lvl="2"/>
            <a:r>
              <a:rPr lang="is-IS" smtClean="0"/>
              <a:t>Þriðja stig</a:t>
            </a:r>
          </a:p>
          <a:p>
            <a:pPr lvl="3"/>
            <a:r>
              <a:rPr lang="is-IS" smtClean="0"/>
              <a:t>Fjórða stig</a:t>
            </a:r>
          </a:p>
          <a:p>
            <a:pPr lvl="4"/>
            <a:r>
              <a:rPr lang="is-IS" smtClean="0"/>
              <a:t>Fimmta stig</a:t>
            </a:r>
            <a:endParaRPr lang="en-US"/>
          </a:p>
        </p:txBody>
      </p:sp>
      <p:sp>
        <p:nvSpPr>
          <p:cNvPr id="4" name="Date Placeholder 3"/>
          <p:cNvSpPr>
            <a:spLocks noGrp="1"/>
          </p:cNvSpPr>
          <p:nvPr>
            <p:ph type="dt" sz="half" idx="10"/>
          </p:nvPr>
        </p:nvSpPr>
        <p:spPr/>
        <p:txBody>
          <a:bodyPr/>
          <a:lstStyle/>
          <a:p>
            <a:fld id="{3CC2DECE-D894-4B67-9505-5358B1511EF6}" type="datetimeFigureOut">
              <a:rPr lang="is-IS" smtClean="0"/>
              <a:t>12.2.2014</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9555001D-31A6-4862-99BE-D814B2FFD06E}" type="slidenum">
              <a:rPr lang="is-IS" smtClean="0"/>
              <a:t>‹#›</a:t>
            </a:fld>
            <a:endParaRPr lang="is-I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ill og ef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smtClean="0"/>
              <a:t>Smelltu til að breyta stíl aðaltitils</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is-IS" smtClean="0"/>
              <a:t>Smelltu til að breyta stílum aðaltexta</a:t>
            </a:r>
          </a:p>
          <a:p>
            <a:pPr lvl="1"/>
            <a:r>
              <a:rPr lang="is-IS" smtClean="0"/>
              <a:t>Annað stig</a:t>
            </a:r>
          </a:p>
          <a:p>
            <a:pPr lvl="2"/>
            <a:r>
              <a:rPr lang="is-IS" smtClean="0"/>
              <a:t>Þriðja stig</a:t>
            </a:r>
          </a:p>
          <a:p>
            <a:pPr lvl="3"/>
            <a:r>
              <a:rPr lang="is-IS" smtClean="0"/>
              <a:t>Fjórða stig</a:t>
            </a:r>
          </a:p>
          <a:p>
            <a:pPr lvl="4"/>
            <a:r>
              <a:rPr lang="is-IS" smtClean="0"/>
              <a:t>Fimmta stig</a:t>
            </a:r>
            <a:endParaRPr lang="en-US" dirty="0" smtClean="0"/>
          </a:p>
        </p:txBody>
      </p:sp>
      <p:sp>
        <p:nvSpPr>
          <p:cNvPr id="4" name="Date Placeholder 3"/>
          <p:cNvSpPr>
            <a:spLocks noGrp="1"/>
          </p:cNvSpPr>
          <p:nvPr>
            <p:ph type="dt" sz="half" idx="10"/>
          </p:nvPr>
        </p:nvSpPr>
        <p:spPr/>
        <p:txBody>
          <a:bodyPr/>
          <a:lstStyle/>
          <a:p>
            <a:fld id="{3CC2DECE-D894-4B67-9505-5358B1511EF6}" type="datetimeFigureOut">
              <a:rPr lang="is-IS" smtClean="0"/>
              <a:t>12.2.2014</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9555001D-31A6-4862-99BE-D814B2FFD06E}" type="slidenum">
              <a:rPr lang="is-IS" smtClean="0"/>
              <a:t>‹#›</a:t>
            </a:fld>
            <a:endParaRPr lang="is-I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Kaflafyrirsögn">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is-IS" smtClean="0"/>
              <a:t>Smelltu til að breyta stíl aðaltitils</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s-IS" smtClean="0"/>
              <a:t>Smelltu til að breyta stílum aðaltexta</a:t>
            </a:r>
          </a:p>
        </p:txBody>
      </p:sp>
      <p:sp>
        <p:nvSpPr>
          <p:cNvPr id="4" name="Date Placeholder 3"/>
          <p:cNvSpPr>
            <a:spLocks noGrp="1"/>
          </p:cNvSpPr>
          <p:nvPr>
            <p:ph type="dt" sz="half" idx="10"/>
          </p:nvPr>
        </p:nvSpPr>
        <p:spPr/>
        <p:txBody>
          <a:bodyPr/>
          <a:lstStyle/>
          <a:p>
            <a:fld id="{3CC2DECE-D894-4B67-9505-5358B1511EF6}" type="datetimeFigureOut">
              <a:rPr lang="is-IS" smtClean="0"/>
              <a:t>12.2.2014</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9555001D-31A6-4862-99BE-D814B2FFD06E}" type="slidenum">
              <a:rPr lang="is-IS" smtClean="0"/>
              <a:t>‹#›</a:t>
            </a:fld>
            <a:endParaRPr lang="is-I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ö efnisatrið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smtClean="0"/>
              <a:t>Smelltu til að breyta stíl aðaltitils</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is-IS" smtClean="0"/>
              <a:t>Smelltu til að breyta stílum aðaltexta</a:t>
            </a:r>
          </a:p>
          <a:p>
            <a:pPr lvl="1"/>
            <a:r>
              <a:rPr lang="is-IS" smtClean="0"/>
              <a:t>Annað stig</a:t>
            </a:r>
          </a:p>
          <a:p>
            <a:pPr lvl="2"/>
            <a:r>
              <a:rPr lang="is-IS" smtClean="0"/>
              <a:t>Þriðja stig</a:t>
            </a:r>
          </a:p>
          <a:p>
            <a:pPr lvl="3"/>
            <a:r>
              <a:rPr lang="is-IS" smtClean="0"/>
              <a:t>Fjórða stig</a:t>
            </a:r>
          </a:p>
          <a:p>
            <a:pPr lvl="4"/>
            <a:r>
              <a:rPr lang="is-IS" smtClean="0"/>
              <a:t>Fimmta stig</a:t>
            </a:r>
            <a:endParaRPr lang="en-US" dirty="0" smtClean="0"/>
          </a:p>
        </p:txBody>
      </p:sp>
      <p:sp>
        <p:nvSpPr>
          <p:cNvPr id="5" name="Date Placeholder 4"/>
          <p:cNvSpPr>
            <a:spLocks noGrp="1"/>
          </p:cNvSpPr>
          <p:nvPr>
            <p:ph type="dt" sz="half" idx="10"/>
          </p:nvPr>
        </p:nvSpPr>
        <p:spPr/>
        <p:txBody>
          <a:bodyPr/>
          <a:lstStyle/>
          <a:p>
            <a:fld id="{3CC2DECE-D894-4B67-9505-5358B1511EF6}" type="datetimeFigureOut">
              <a:rPr lang="is-IS" smtClean="0"/>
              <a:t>12.2.2014</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9555001D-31A6-4862-99BE-D814B2FFD06E}" type="slidenum">
              <a:rPr lang="is-IS" smtClean="0"/>
              <a:t>‹#›</a:t>
            </a:fld>
            <a:endParaRPr lang="is-IS"/>
          </a:p>
        </p:txBody>
      </p:sp>
      <p:sp>
        <p:nvSpPr>
          <p:cNvPr id="9" name="Content Placeholder 8"/>
          <p:cNvSpPr>
            <a:spLocks noGrp="1"/>
          </p:cNvSpPr>
          <p:nvPr>
            <p:ph sz="quarter" idx="13"/>
          </p:nvPr>
        </p:nvSpPr>
        <p:spPr>
          <a:xfrm>
            <a:off x="365760" y="1600200"/>
            <a:ext cx="4041648" cy="4526280"/>
          </a:xfrm>
        </p:spPr>
        <p:txBody>
          <a:bodyPr/>
          <a:lstStyle/>
          <a:p>
            <a:pPr lvl="0"/>
            <a:r>
              <a:rPr lang="is-IS" smtClean="0"/>
              <a:t>Smelltu til að breyta stílum aðaltexta</a:t>
            </a:r>
          </a:p>
          <a:p>
            <a:pPr lvl="1"/>
            <a:r>
              <a:rPr lang="is-IS" smtClean="0"/>
              <a:t>Annað stig</a:t>
            </a:r>
          </a:p>
          <a:p>
            <a:pPr lvl="2"/>
            <a:r>
              <a:rPr lang="is-IS" smtClean="0"/>
              <a:t>Þriðja stig</a:t>
            </a:r>
          </a:p>
          <a:p>
            <a:pPr lvl="3"/>
            <a:r>
              <a:rPr lang="is-IS" smtClean="0"/>
              <a:t>Fjórða stig</a:t>
            </a:r>
          </a:p>
          <a:p>
            <a:pPr lvl="4"/>
            <a:r>
              <a:rPr lang="is-IS" smtClean="0"/>
              <a:t>Fimmta stig</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anburðu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s-IS" smtClean="0"/>
              <a:t>Smelltu til að breyta stíl aðaltitils</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s-IS" smtClean="0"/>
              <a:t>Smelltu til að breyta stílum aðaltexta</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s-IS" smtClean="0"/>
              <a:t>Smelltu til að breyta stílum aðaltexta</a:t>
            </a:r>
          </a:p>
        </p:txBody>
      </p:sp>
      <p:sp>
        <p:nvSpPr>
          <p:cNvPr id="7" name="Date Placeholder 6"/>
          <p:cNvSpPr>
            <a:spLocks noGrp="1"/>
          </p:cNvSpPr>
          <p:nvPr>
            <p:ph type="dt" sz="half" idx="10"/>
          </p:nvPr>
        </p:nvSpPr>
        <p:spPr/>
        <p:txBody>
          <a:bodyPr/>
          <a:lstStyle/>
          <a:p>
            <a:fld id="{3CC2DECE-D894-4B67-9505-5358B1511EF6}" type="datetimeFigureOut">
              <a:rPr lang="is-IS" smtClean="0"/>
              <a:t>12.2.2014</a:t>
            </a:fld>
            <a:endParaRPr lang="is-IS"/>
          </a:p>
        </p:txBody>
      </p:sp>
      <p:sp>
        <p:nvSpPr>
          <p:cNvPr id="8" name="Footer Placeholder 7"/>
          <p:cNvSpPr>
            <a:spLocks noGrp="1"/>
          </p:cNvSpPr>
          <p:nvPr>
            <p:ph type="ftr" sz="quarter" idx="11"/>
          </p:nvPr>
        </p:nvSpPr>
        <p:spPr/>
        <p:txBody>
          <a:bodyPr/>
          <a:lstStyle/>
          <a:p>
            <a:endParaRPr lang="is-IS"/>
          </a:p>
        </p:txBody>
      </p:sp>
      <p:sp>
        <p:nvSpPr>
          <p:cNvPr id="9" name="Slide Number Placeholder 8"/>
          <p:cNvSpPr>
            <a:spLocks noGrp="1"/>
          </p:cNvSpPr>
          <p:nvPr>
            <p:ph type="sldNum" sz="quarter" idx="12"/>
          </p:nvPr>
        </p:nvSpPr>
        <p:spPr/>
        <p:txBody>
          <a:bodyPr/>
          <a:lstStyle/>
          <a:p>
            <a:fld id="{9555001D-31A6-4862-99BE-D814B2FFD06E}" type="slidenum">
              <a:rPr lang="is-IS" smtClean="0"/>
              <a:t>‹#›</a:t>
            </a:fld>
            <a:endParaRPr lang="is-IS"/>
          </a:p>
        </p:txBody>
      </p:sp>
      <p:sp>
        <p:nvSpPr>
          <p:cNvPr id="11" name="Content Placeholder 10"/>
          <p:cNvSpPr>
            <a:spLocks noGrp="1"/>
          </p:cNvSpPr>
          <p:nvPr>
            <p:ph sz="quarter" idx="13"/>
          </p:nvPr>
        </p:nvSpPr>
        <p:spPr>
          <a:xfrm>
            <a:off x="457200" y="2212848"/>
            <a:ext cx="4041648" cy="3913632"/>
          </a:xfrm>
        </p:spPr>
        <p:txBody>
          <a:bodyPr/>
          <a:lstStyle/>
          <a:p>
            <a:pPr lvl="0"/>
            <a:r>
              <a:rPr lang="is-IS" smtClean="0"/>
              <a:t>Smelltu til að breyta stílum aðaltexta</a:t>
            </a:r>
          </a:p>
          <a:p>
            <a:pPr lvl="1"/>
            <a:r>
              <a:rPr lang="is-IS" smtClean="0"/>
              <a:t>Annað stig</a:t>
            </a:r>
          </a:p>
          <a:p>
            <a:pPr lvl="2"/>
            <a:r>
              <a:rPr lang="is-IS" smtClean="0"/>
              <a:t>Þriðja stig</a:t>
            </a:r>
          </a:p>
          <a:p>
            <a:pPr lvl="3"/>
            <a:r>
              <a:rPr lang="is-IS" smtClean="0"/>
              <a:t>Fjórða stig</a:t>
            </a:r>
          </a:p>
          <a:p>
            <a:pPr lvl="4"/>
            <a:r>
              <a:rPr lang="is-IS" smtClean="0"/>
              <a:t>Fimmta stig</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is-IS" smtClean="0"/>
              <a:t>Smelltu til að breyta stílum aðaltexta</a:t>
            </a:r>
          </a:p>
          <a:p>
            <a:pPr lvl="1"/>
            <a:r>
              <a:rPr lang="is-IS" smtClean="0"/>
              <a:t>Annað stig</a:t>
            </a:r>
          </a:p>
          <a:p>
            <a:pPr lvl="2"/>
            <a:r>
              <a:rPr lang="is-IS" smtClean="0"/>
              <a:t>Þriðja stig</a:t>
            </a:r>
          </a:p>
          <a:p>
            <a:pPr lvl="3"/>
            <a:r>
              <a:rPr lang="is-IS" smtClean="0"/>
              <a:t>Fjórða stig</a:t>
            </a:r>
          </a:p>
          <a:p>
            <a:pPr lvl="4"/>
            <a:r>
              <a:rPr lang="is-IS" smtClean="0"/>
              <a:t>Fimmta stig</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ðeins titi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smtClean="0"/>
              <a:t>Smelltu til að breyta stíl aðaltitils</a:t>
            </a:r>
            <a:endParaRPr lang="en-US" dirty="0"/>
          </a:p>
        </p:txBody>
      </p:sp>
      <p:sp>
        <p:nvSpPr>
          <p:cNvPr id="3" name="Date Placeholder 2"/>
          <p:cNvSpPr>
            <a:spLocks noGrp="1"/>
          </p:cNvSpPr>
          <p:nvPr>
            <p:ph type="dt" sz="half" idx="10"/>
          </p:nvPr>
        </p:nvSpPr>
        <p:spPr/>
        <p:txBody>
          <a:bodyPr/>
          <a:lstStyle/>
          <a:p>
            <a:fld id="{3CC2DECE-D894-4B67-9505-5358B1511EF6}" type="datetimeFigureOut">
              <a:rPr lang="is-IS" smtClean="0"/>
              <a:t>12.2.2014</a:t>
            </a:fld>
            <a:endParaRPr lang="is-IS"/>
          </a:p>
        </p:txBody>
      </p:sp>
      <p:sp>
        <p:nvSpPr>
          <p:cNvPr id="4" name="Footer Placeholder 3"/>
          <p:cNvSpPr>
            <a:spLocks noGrp="1"/>
          </p:cNvSpPr>
          <p:nvPr>
            <p:ph type="ftr" sz="quarter" idx="11"/>
          </p:nvPr>
        </p:nvSpPr>
        <p:spPr/>
        <p:txBody>
          <a:bodyPr/>
          <a:lstStyle/>
          <a:p>
            <a:endParaRPr lang="is-IS"/>
          </a:p>
        </p:txBody>
      </p:sp>
      <p:sp>
        <p:nvSpPr>
          <p:cNvPr id="5" name="Slide Number Placeholder 4"/>
          <p:cNvSpPr>
            <a:spLocks noGrp="1"/>
          </p:cNvSpPr>
          <p:nvPr>
            <p:ph type="sldNum" sz="quarter" idx="12"/>
          </p:nvPr>
        </p:nvSpPr>
        <p:spPr/>
        <p:txBody>
          <a:bodyPr/>
          <a:lstStyle/>
          <a:p>
            <a:fld id="{9555001D-31A6-4862-99BE-D814B2FFD06E}" type="slidenum">
              <a:rPr lang="is-IS" smtClean="0"/>
              <a:t>‹#›</a:t>
            </a:fld>
            <a:endParaRPr lang="is-I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Aut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C2DECE-D894-4B67-9505-5358B1511EF6}" type="datetimeFigureOut">
              <a:rPr lang="is-IS" smtClean="0"/>
              <a:t>12.2.2014</a:t>
            </a:fld>
            <a:endParaRPr lang="is-IS"/>
          </a:p>
        </p:txBody>
      </p:sp>
      <p:sp>
        <p:nvSpPr>
          <p:cNvPr id="3" name="Footer Placeholder 2"/>
          <p:cNvSpPr>
            <a:spLocks noGrp="1"/>
          </p:cNvSpPr>
          <p:nvPr>
            <p:ph type="ftr" sz="quarter" idx="11"/>
          </p:nvPr>
        </p:nvSpPr>
        <p:spPr/>
        <p:txBody>
          <a:bodyPr/>
          <a:lstStyle/>
          <a:p>
            <a:endParaRPr lang="is-IS"/>
          </a:p>
        </p:txBody>
      </p:sp>
      <p:sp>
        <p:nvSpPr>
          <p:cNvPr id="4" name="Slide Number Placeholder 3"/>
          <p:cNvSpPr>
            <a:spLocks noGrp="1"/>
          </p:cNvSpPr>
          <p:nvPr>
            <p:ph type="sldNum" sz="quarter" idx="12"/>
          </p:nvPr>
        </p:nvSpPr>
        <p:spPr/>
        <p:txBody>
          <a:bodyPr/>
          <a:lstStyle/>
          <a:p>
            <a:fld id="{9555001D-31A6-4862-99BE-D814B2FFD06E}" type="slidenum">
              <a:rPr lang="is-IS" smtClean="0"/>
              <a:t>‹#›</a:t>
            </a:fld>
            <a:endParaRPr lang="is-I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Efni með skýringartexta">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is-IS" smtClean="0"/>
              <a:t>Smelltu til að breyta stíl aðaltitils</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s-IS" smtClean="0"/>
              <a:t>Smelltu til að breyta stílum aðaltexta</a:t>
            </a:r>
          </a:p>
          <a:p>
            <a:pPr lvl="1"/>
            <a:r>
              <a:rPr lang="is-IS" smtClean="0"/>
              <a:t>Annað stig</a:t>
            </a:r>
          </a:p>
          <a:p>
            <a:pPr lvl="2"/>
            <a:r>
              <a:rPr lang="is-IS" smtClean="0"/>
              <a:t>Þriðja stig</a:t>
            </a:r>
          </a:p>
          <a:p>
            <a:pPr lvl="3"/>
            <a:r>
              <a:rPr lang="is-IS" smtClean="0"/>
              <a:t>Fjórða stig</a:t>
            </a:r>
          </a:p>
          <a:p>
            <a:pPr lvl="4"/>
            <a:r>
              <a:rPr lang="is-IS" smtClean="0"/>
              <a:t>Fimmta stig</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s-IS" smtClean="0"/>
              <a:t>Smelltu til að breyta stílum aðaltexta</a:t>
            </a:r>
          </a:p>
        </p:txBody>
      </p:sp>
      <p:sp>
        <p:nvSpPr>
          <p:cNvPr id="5" name="Date Placeholder 4"/>
          <p:cNvSpPr>
            <a:spLocks noGrp="1"/>
          </p:cNvSpPr>
          <p:nvPr>
            <p:ph type="dt" sz="half" idx="10"/>
          </p:nvPr>
        </p:nvSpPr>
        <p:spPr/>
        <p:txBody>
          <a:bodyPr/>
          <a:lstStyle/>
          <a:p>
            <a:fld id="{3CC2DECE-D894-4B67-9505-5358B1511EF6}" type="datetimeFigureOut">
              <a:rPr lang="is-IS" smtClean="0"/>
              <a:t>12.2.2014</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9555001D-31A6-4862-99BE-D814B2FFD06E}" type="slidenum">
              <a:rPr lang="is-IS" smtClean="0"/>
              <a:t>‹#›</a:t>
            </a:fld>
            <a:endParaRPr lang="is-I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Mynd með skýringartexta">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is-IS" smtClean="0"/>
              <a:t>Smelltu til að breyta stíl aðaltitils</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s-IS" smtClean="0"/>
              <a:t>Smelltu á tákn til að bæta við mynd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s-IS" smtClean="0"/>
              <a:t>Smelltu til að breyta stílum aðaltexta</a:t>
            </a:r>
          </a:p>
        </p:txBody>
      </p:sp>
      <p:sp>
        <p:nvSpPr>
          <p:cNvPr id="5" name="Date Placeholder 4"/>
          <p:cNvSpPr>
            <a:spLocks noGrp="1"/>
          </p:cNvSpPr>
          <p:nvPr>
            <p:ph type="dt" sz="half" idx="10"/>
          </p:nvPr>
        </p:nvSpPr>
        <p:spPr/>
        <p:txBody>
          <a:bodyPr/>
          <a:lstStyle/>
          <a:p>
            <a:fld id="{3CC2DECE-D894-4B67-9505-5358B1511EF6}" type="datetimeFigureOut">
              <a:rPr lang="is-IS" smtClean="0"/>
              <a:t>12.2.2014</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9555001D-31A6-4862-99BE-D814B2FFD06E}" type="slidenum">
              <a:rPr lang="is-IS" smtClean="0"/>
              <a:t>‹#›</a:t>
            </a:fld>
            <a:endParaRPr lang="is-I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is-IS" smtClean="0"/>
              <a:t>Smelltu til að breyta stíl aðaltitils</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s-IS" smtClean="0"/>
              <a:t>Smelltu til að breyta stílum aðaltexta</a:t>
            </a:r>
          </a:p>
          <a:p>
            <a:pPr lvl="1"/>
            <a:r>
              <a:rPr lang="is-IS" smtClean="0"/>
              <a:t>Annað stig</a:t>
            </a:r>
          </a:p>
          <a:p>
            <a:pPr lvl="2"/>
            <a:r>
              <a:rPr lang="is-IS" smtClean="0"/>
              <a:t>Þriðja stig</a:t>
            </a:r>
          </a:p>
          <a:p>
            <a:pPr lvl="3"/>
            <a:r>
              <a:rPr lang="is-IS" smtClean="0"/>
              <a:t>Fjórða stig</a:t>
            </a:r>
          </a:p>
          <a:p>
            <a:pPr lvl="4"/>
            <a:r>
              <a:rPr lang="is-IS" smtClean="0"/>
              <a:t>Fimmta stig</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3CC2DECE-D894-4B67-9505-5358B1511EF6}" type="datetimeFigureOut">
              <a:rPr lang="is-IS" smtClean="0"/>
              <a:t>12.2.2014</a:t>
            </a:fld>
            <a:endParaRPr lang="is-I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is-I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9555001D-31A6-4862-99BE-D814B2FFD06E}" type="slidenum">
              <a:rPr lang="is-IS" smtClean="0"/>
              <a:t>‹#›</a:t>
            </a:fld>
            <a:endParaRPr lang="is-I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ill 1"/>
          <p:cNvSpPr>
            <a:spLocks noGrp="1"/>
          </p:cNvSpPr>
          <p:nvPr>
            <p:ph type="ctrTitle"/>
          </p:nvPr>
        </p:nvSpPr>
        <p:spPr/>
        <p:txBody>
          <a:bodyPr/>
          <a:lstStyle/>
          <a:p>
            <a:r>
              <a:rPr lang="is-IS" dirty="0" smtClean="0"/>
              <a:t>0</a:t>
            </a:r>
            <a:endParaRPr lang="is-IS" dirty="0"/>
          </a:p>
        </p:txBody>
      </p:sp>
      <p:sp>
        <p:nvSpPr>
          <p:cNvPr id="3" name="Undirtitill 2"/>
          <p:cNvSpPr>
            <a:spLocks noGrp="1"/>
          </p:cNvSpPr>
          <p:nvPr>
            <p:ph type="subTitle" idx="1"/>
          </p:nvPr>
        </p:nvSpPr>
        <p:spPr/>
        <p:txBody>
          <a:bodyPr/>
          <a:lstStyle/>
          <a:p>
            <a:r>
              <a:rPr lang="is-IS" dirty="0" err="1" smtClean="0"/>
              <a:t>The</a:t>
            </a:r>
            <a:r>
              <a:rPr lang="is-IS" dirty="0" smtClean="0"/>
              <a:t> </a:t>
            </a:r>
            <a:r>
              <a:rPr lang="is-IS" dirty="0" err="1" smtClean="0"/>
              <a:t>story</a:t>
            </a:r>
            <a:r>
              <a:rPr lang="is-IS" dirty="0" smtClean="0"/>
              <a:t> </a:t>
            </a:r>
            <a:r>
              <a:rPr lang="is-IS" dirty="0" err="1" smtClean="0"/>
              <a:t>from</a:t>
            </a:r>
            <a:r>
              <a:rPr lang="is-IS" dirty="0" smtClean="0"/>
              <a:t> </a:t>
            </a:r>
            <a:r>
              <a:rPr lang="is-IS" dirty="0" err="1" smtClean="0"/>
              <a:t>Iceland</a:t>
            </a:r>
            <a:r>
              <a:rPr lang="is-IS" dirty="0" smtClean="0"/>
              <a:t/>
            </a:r>
            <a:br>
              <a:rPr lang="is-IS" dirty="0" smtClean="0"/>
            </a:br>
            <a:r>
              <a:rPr lang="is-IS" dirty="0" err="1" smtClean="0"/>
              <a:t>Made</a:t>
            </a:r>
            <a:r>
              <a:rPr lang="is-IS" dirty="0" smtClean="0"/>
              <a:t> </a:t>
            </a:r>
            <a:r>
              <a:rPr lang="is-IS" dirty="0" err="1" smtClean="0"/>
              <a:t>by</a:t>
            </a:r>
            <a:r>
              <a:rPr lang="is-IS" dirty="0" smtClean="0"/>
              <a:t> </a:t>
            </a:r>
            <a:r>
              <a:rPr lang="is-IS" dirty="0" err="1" smtClean="0"/>
              <a:t>classes</a:t>
            </a:r>
            <a:r>
              <a:rPr lang="is-IS" dirty="0" smtClean="0"/>
              <a:t> </a:t>
            </a:r>
            <a:r>
              <a:rPr lang="is-IS" dirty="0" smtClean="0"/>
              <a:t>3 and 4</a:t>
            </a:r>
            <a:endParaRPr lang="is-IS" dirty="0"/>
          </a:p>
        </p:txBody>
      </p:sp>
      <p:pic>
        <p:nvPicPr>
          <p:cNvPr id="1026" name="Picture 2" descr="C:\Users\Ingveldurk\Desktop\Saga Ítalía\Mynd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1627" y="669757"/>
            <a:ext cx="6456717" cy="421338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Alt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104" y="5858970"/>
            <a:ext cx="3024336" cy="74295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lme.lausn.is/img/976/LME_logo_0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1" y="5157191"/>
            <a:ext cx="2088232" cy="14447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821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taðgengill efnis 2"/>
          <p:cNvSpPr>
            <a:spLocks noGrp="1"/>
          </p:cNvSpPr>
          <p:nvPr>
            <p:ph idx="4294967295"/>
          </p:nvPr>
        </p:nvSpPr>
        <p:spPr>
          <a:xfrm>
            <a:off x="996950" y="3933825"/>
            <a:ext cx="8147050" cy="2192338"/>
          </a:xfrm>
        </p:spPr>
        <p:txBody>
          <a:bodyPr>
            <a:normAutofit/>
          </a:bodyPr>
          <a:lstStyle/>
          <a:p>
            <a:r>
              <a:rPr lang="en-US" dirty="0"/>
              <a:t>Once upon a time there was a girl named Sara. She was </a:t>
            </a:r>
            <a:r>
              <a:rPr lang="en-US" dirty="0" err="1"/>
              <a:t>svimming</a:t>
            </a:r>
            <a:r>
              <a:rPr lang="en-US" dirty="0"/>
              <a:t> in the ocean with the fishes. She </a:t>
            </a:r>
            <a:r>
              <a:rPr lang="en-US" dirty="0" err="1"/>
              <a:t>cought</a:t>
            </a:r>
            <a:r>
              <a:rPr lang="en-US" dirty="0"/>
              <a:t> the fishes she was swimming with. </a:t>
            </a:r>
            <a:endParaRPr lang="is-IS" dirty="0"/>
          </a:p>
        </p:txBody>
      </p:sp>
      <p:pic>
        <p:nvPicPr>
          <p:cNvPr id="2050" name="Picture 2" descr="C:\Users\Ingveldurk\Desktop\Saga Ítalía\Mynd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116632"/>
            <a:ext cx="5184576" cy="3564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709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taðgengill efnis 2"/>
          <p:cNvSpPr>
            <a:spLocks noGrp="1"/>
          </p:cNvSpPr>
          <p:nvPr>
            <p:ph idx="4294967295"/>
          </p:nvPr>
        </p:nvSpPr>
        <p:spPr>
          <a:xfrm>
            <a:off x="925513" y="3500438"/>
            <a:ext cx="8218487" cy="2625725"/>
          </a:xfrm>
        </p:spPr>
        <p:txBody>
          <a:bodyPr>
            <a:normAutofit lnSpcReduction="10000"/>
          </a:bodyPr>
          <a:lstStyle/>
          <a:p>
            <a:r>
              <a:rPr lang="en-US" dirty="0"/>
              <a:t>When she came from the ocean she was carrying a bag with the fishes. On the beach she met a boy named </a:t>
            </a:r>
            <a:r>
              <a:rPr lang="en-US" dirty="0" err="1"/>
              <a:t>Palli</a:t>
            </a:r>
            <a:r>
              <a:rPr lang="en-US" dirty="0"/>
              <a:t>. He said to Sara : </a:t>
            </a:r>
            <a:r>
              <a:rPr lang="en-US" dirty="0" err="1"/>
              <a:t>Nooo</a:t>
            </a:r>
            <a:r>
              <a:rPr lang="en-US" dirty="0"/>
              <a:t> you can ´t do that and Sara said why not who is going to say that I can´t. Everyone said </a:t>
            </a:r>
            <a:r>
              <a:rPr lang="en-US" dirty="0" err="1"/>
              <a:t>Palli</a:t>
            </a:r>
            <a:r>
              <a:rPr lang="en-US" dirty="0"/>
              <a:t>. Alright said Sara. I will  go out to the ocean on a boat and free the fishes. That is good said </a:t>
            </a:r>
            <a:r>
              <a:rPr lang="en-US" dirty="0" err="1"/>
              <a:t>Palli</a:t>
            </a:r>
            <a:endParaRPr lang="is-IS" dirty="0"/>
          </a:p>
          <a:p>
            <a:pPr marL="0" indent="0">
              <a:buNone/>
            </a:pPr>
            <a:endParaRPr lang="en-US" dirty="0" smtClean="0"/>
          </a:p>
        </p:txBody>
      </p:sp>
      <p:pic>
        <p:nvPicPr>
          <p:cNvPr id="3074" name="Picture 2" descr="C:\Users\Ingveldurk\Desktop\Saga Ítalía\Mynd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188640"/>
            <a:ext cx="4968552" cy="3240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1899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taðgengill efnis 2"/>
          <p:cNvSpPr>
            <a:spLocks noGrp="1"/>
          </p:cNvSpPr>
          <p:nvPr>
            <p:ph idx="4294967295"/>
          </p:nvPr>
        </p:nvSpPr>
        <p:spPr>
          <a:xfrm>
            <a:off x="996950" y="3357563"/>
            <a:ext cx="8147050" cy="2768600"/>
          </a:xfrm>
        </p:spPr>
        <p:txBody>
          <a:bodyPr/>
          <a:lstStyle/>
          <a:p>
            <a:r>
              <a:rPr lang="en-US" dirty="0"/>
              <a:t>Sara took the boat and sailed to the see and freed the fishes. But suddenly she saw a mermaid who swam to the boat. The mermaid said to Sara. You have to help me save the palace. Who... me said Sara. Yes you are so brave said the mermaid. What can I do to save the palace said Sara.</a:t>
            </a:r>
            <a:endParaRPr lang="is-IS" dirty="0"/>
          </a:p>
          <a:p>
            <a:endParaRPr lang="is-IS" dirty="0"/>
          </a:p>
        </p:txBody>
      </p:sp>
      <p:pic>
        <p:nvPicPr>
          <p:cNvPr id="4098" name="Picture 2" descr="C:\Users\Ingveldurk\Desktop\Saga Ítalía\Mynd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116632"/>
            <a:ext cx="4536504" cy="31323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9476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taðgengill efnis 2"/>
          <p:cNvSpPr>
            <a:spLocks noGrp="1"/>
          </p:cNvSpPr>
          <p:nvPr>
            <p:ph idx="4294967295"/>
          </p:nvPr>
        </p:nvSpPr>
        <p:spPr>
          <a:xfrm>
            <a:off x="0" y="3573462"/>
            <a:ext cx="8291513" cy="2735857"/>
          </a:xfrm>
        </p:spPr>
        <p:txBody>
          <a:bodyPr>
            <a:normAutofit fontScale="85000" lnSpcReduction="10000"/>
          </a:bodyPr>
          <a:lstStyle/>
          <a:p>
            <a:r>
              <a:rPr lang="en-US" dirty="0"/>
              <a:t>You have to swim straight ahead and then turn left. What shall I do there said Sara. The palace stands on an Island  which has three big wooden stick. One of the wooden stick is broken and you are such a good swimmer and very </a:t>
            </a:r>
            <a:r>
              <a:rPr lang="en-US" dirty="0" smtClean="0"/>
              <a:t>strong and you are the only one who can save us. </a:t>
            </a:r>
            <a:r>
              <a:rPr lang="en-US" dirty="0"/>
              <a:t>All right I will help you said Sara. She swam to the broken wooden stick and she fixed it. All the mermaids were very glad. Sara went home and she said to here self !“ I will never harm the fishes again“.</a:t>
            </a:r>
          </a:p>
          <a:p>
            <a:r>
              <a:rPr lang="en-US" dirty="0"/>
              <a:t>Everybody were happy. </a:t>
            </a:r>
            <a:endParaRPr lang="is-IS" dirty="0"/>
          </a:p>
        </p:txBody>
      </p:sp>
      <p:pic>
        <p:nvPicPr>
          <p:cNvPr id="5122" name="Picture 2" descr="C:\Users\Ingveldurk\Desktop\Saga Ítalía\Mynd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170638"/>
            <a:ext cx="4608512" cy="3240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61720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50</TotalTime>
  <Words>291</Words>
  <Application>Microsoft Office PowerPoint</Application>
  <PresentationFormat>Sýnt á skjá (4:3)</PresentationFormat>
  <Paragraphs>7</Paragraphs>
  <Slides>5</Slides>
  <Notes>0</Notes>
  <HiddenSlides>0</HiddenSlides>
  <MMClips>0</MMClips>
  <ScaleCrop>false</ScaleCrop>
  <HeadingPairs>
    <vt:vector size="4" baseType="variant">
      <vt:variant>
        <vt:lpstr>Þema</vt:lpstr>
      </vt:variant>
      <vt:variant>
        <vt:i4>1</vt:i4>
      </vt:variant>
      <vt:variant>
        <vt:lpstr>Skyggnutitlar</vt:lpstr>
      </vt:variant>
      <vt:variant>
        <vt:i4>5</vt:i4>
      </vt:variant>
    </vt:vector>
  </HeadingPairs>
  <TitlesOfParts>
    <vt:vector size="6" baseType="lpstr">
      <vt:lpstr>Executive</vt:lpstr>
      <vt:lpstr>0</vt:lpstr>
      <vt:lpstr>PowerPoint-kynning</vt:lpstr>
      <vt:lpstr>PowerPoint-kynning</vt:lpstr>
      <vt:lpstr>PowerPoint-kynning</vt:lpstr>
      <vt:lpstr>PowerPoint-kynning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PowerPoint-kynning</dc:title>
  <dc:creator>Lenovo</dc:creator>
  <cp:lastModifiedBy>Lenovo</cp:lastModifiedBy>
  <cp:revision>11</cp:revision>
  <dcterms:created xsi:type="dcterms:W3CDTF">2014-01-08T21:05:25Z</dcterms:created>
  <dcterms:modified xsi:type="dcterms:W3CDTF">2014-02-12T17:53:56Z</dcterms:modified>
</cp:coreProperties>
</file>